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Poppins"/>
      <p:regular r:id="rId17"/>
      <p:bold r:id="rId18"/>
      <p:italic r:id="rId19"/>
      <p:boldItalic r:id="rId20"/>
    </p:embeddedFont>
    <p:embeddedFont>
      <p:font typeface="Roboto Mono"/>
      <p:regular r:id="rId21"/>
      <p:bold r:id="rId22"/>
      <p:italic r:id="rId23"/>
      <p:boldItalic r:id="rId24"/>
    </p:embeddedFont>
    <p:embeddedFont>
      <p:font typeface="Source Sans Pr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RobotoMono-bold.fntdata"/><Relationship Id="rId21" Type="http://schemas.openxmlformats.org/officeDocument/2006/relationships/font" Target="fonts/RobotoMono-regular.fntdata"/><Relationship Id="rId24" Type="http://schemas.openxmlformats.org/officeDocument/2006/relationships/font" Target="fonts/RobotoMono-boldItalic.fntdata"/><Relationship Id="rId23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bold.fntdata"/><Relationship Id="rId25" Type="http://schemas.openxmlformats.org/officeDocument/2006/relationships/font" Target="fonts/SourceSansPro-regular.fntdata"/><Relationship Id="rId28" Type="http://schemas.openxmlformats.org/officeDocument/2006/relationships/font" Target="fonts/SourceSansPro-boldItalic.fntdata"/><Relationship Id="rId27" Type="http://schemas.openxmlformats.org/officeDocument/2006/relationships/font" Target="fonts/SourceSans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Poppins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c628703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c628703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c628703f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c628703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c628703f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c628703f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c628703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c628703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9ad99f6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c9ad99f6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cad7ff86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cad7ff86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mozilla.org/en-US/docs/Web/API/Geolocation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quiz--quest.herokuapp.com/" TargetMode="External"/><Relationship Id="rId4" Type="http://schemas.openxmlformats.org/officeDocument/2006/relationships/hyperlink" Target="https://bit.ly/2IXsqe0" TargetMode="External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i.imgur.com/feIsAAM.jpg" id="58" name="Google Shape;58;p13"/>
          <p:cNvPicPr preferRelativeResize="0"/>
          <p:nvPr/>
        </p:nvPicPr>
        <p:blipFill rotWithShape="1">
          <a:blip r:embed="rId3">
            <a:alphaModFix amt="60000"/>
          </a:blip>
          <a:srcRect b="9258" l="0" r="4406" t="980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type="ctrTitle"/>
          </p:nvPr>
        </p:nvSpPr>
        <p:spPr>
          <a:xfrm>
            <a:off x="83100" y="1003900"/>
            <a:ext cx="8183700" cy="1473600"/>
          </a:xfrm>
          <a:prstGeom prst="rect">
            <a:avLst/>
          </a:prstGeom>
          <a:ln>
            <a:noFill/>
          </a:ln>
          <a:effectLst>
            <a:outerShdw blurRad="157163" rotWithShape="0" algn="bl" dir="222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Quiz Quest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59300" y="2906550"/>
            <a:ext cx="8520600" cy="1011000"/>
          </a:xfrm>
          <a:prstGeom prst="rect">
            <a:avLst/>
          </a:prstGeom>
          <a:effectLst>
            <a:outerShdw blurRad="542925" rotWithShape="0" algn="bl" dist="142875">
              <a:schemeClr val="dk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Group 8:</a:t>
            </a:r>
            <a:endParaRPr sz="2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Edward Liang, Jonathon Repta, Jennifer Alonso, and Amal Syed</a:t>
            </a:r>
            <a:endParaRPr sz="22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175325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What is it?</a:t>
            </a:r>
            <a:endParaRPr sz="2800"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75325" y="1162200"/>
            <a:ext cx="41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based quiz game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Lets players learn about and explore new locations </a:t>
            </a:r>
            <a:r>
              <a:rPr lang="en"/>
              <a:t>simultaneously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Runs in browser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2257"/>
          <a:stretch/>
        </p:blipFill>
        <p:spPr>
          <a:xfrm>
            <a:off x="4375875" y="0"/>
            <a:ext cx="5058951" cy="51435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880000" dist="57150">
              <a:srgbClr val="000000">
                <a:alpha val="1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85100" y="1084775"/>
            <a:ext cx="5174700" cy="3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Uses </a:t>
            </a:r>
            <a:r>
              <a:rPr b="1" lang="en"/>
              <a:t>Node.js</a:t>
            </a:r>
            <a:r>
              <a:rPr lang="en" sz="1600"/>
              <a:t> for the </a:t>
            </a:r>
            <a:r>
              <a:rPr lang="en" sz="1600"/>
              <a:t>runtime </a:t>
            </a:r>
            <a:r>
              <a:rPr lang="en" sz="1600"/>
              <a:t>environment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Uses</a:t>
            </a:r>
            <a:r>
              <a:rPr lang="en"/>
              <a:t> </a:t>
            </a:r>
            <a:r>
              <a:rPr b="1" lang="en"/>
              <a:t>Express.js</a:t>
            </a:r>
            <a:r>
              <a:rPr lang="en"/>
              <a:t> </a:t>
            </a:r>
            <a:r>
              <a:rPr lang="en" sz="1600"/>
              <a:t>for the backend framework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Uses </a:t>
            </a:r>
            <a:r>
              <a:rPr b="1" lang="en"/>
              <a:t>SQLite </a:t>
            </a:r>
            <a:r>
              <a:rPr lang="en" sz="1600"/>
              <a:t>for the database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Uses</a:t>
            </a:r>
            <a:r>
              <a:rPr lang="en"/>
              <a:t> </a:t>
            </a:r>
            <a:r>
              <a:rPr b="1" lang="en"/>
              <a:t>Bootstrap </a:t>
            </a:r>
            <a:r>
              <a:rPr lang="en" sz="1600"/>
              <a:t>for the frontend</a:t>
            </a:r>
            <a:endParaRPr sz="1600"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1851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How is it implemented?</a:t>
            </a:r>
            <a:endParaRPr sz="2800"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145" y="0"/>
            <a:ext cx="4798508" cy="51434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11280000" dist="95250">
              <a:srgbClr val="000000">
                <a:alpha val="19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593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How </a:t>
            </a:r>
            <a:r>
              <a:rPr lang="en" sz="2800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it differs </a:t>
            </a:r>
            <a:r>
              <a:rPr lang="en" sz="2800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from the blueprint?</a:t>
            </a:r>
            <a:endParaRPr sz="2800">
              <a:solidFill>
                <a:srgbClr val="1C458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59300" y="1152475"/>
            <a:ext cx="54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app, rather than a native app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Limited by </a:t>
            </a:r>
            <a:r>
              <a:rPr lang="en"/>
              <a:t>JavaScript’s</a:t>
            </a:r>
            <a:r>
              <a:rPr lang="en"/>
              <a:t> </a:t>
            </a:r>
            <a:r>
              <a:rPr lang="en" u="sng">
                <a:solidFill>
                  <a:srgbClr val="45818E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Geolocation API</a:t>
            </a:r>
            <a:endParaRPr>
              <a:solidFill>
                <a:srgbClr val="45818E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Less emphasis on location based features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14221" l="0" r="0" t="0"/>
          <a:stretch/>
        </p:blipFill>
        <p:spPr>
          <a:xfrm>
            <a:off x="6524755" y="0"/>
            <a:ext cx="3860795" cy="5143502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10680000" dist="85725">
              <a:srgbClr val="000000">
                <a:alpha val="32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593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Possibilities</a:t>
            </a:r>
            <a:r>
              <a:rPr lang="en" sz="2800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 for expansion?</a:t>
            </a:r>
            <a:endParaRPr sz="2800"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2355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mobile 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Emphasis of location elements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Expansion of community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525" y="1585325"/>
            <a:ext cx="4790274" cy="327187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660000" dist="28575">
              <a:srgbClr val="000000">
                <a:alpha val="52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Acknowledgments</a:t>
            </a:r>
            <a:endParaRPr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93525"/>
            <a:ext cx="5058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Nedumgottil, Tan Le, Tsz Lam, and Weiheng Ruan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Name of Project: Quiz Quest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From: Fall 2016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10176" r="0" t="0"/>
          <a:stretch/>
        </p:blipFill>
        <p:spPr>
          <a:xfrm>
            <a:off x="5751100" y="934275"/>
            <a:ext cx="3392900" cy="306402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8700000" dist="95250">
              <a:srgbClr val="000000">
                <a:alpha val="18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593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Live Code Demo</a:t>
            </a:r>
            <a:endParaRPr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46650" y="1152475"/>
            <a:ext cx="505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https://quiz--quest.herokuapp.com/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/>
              <a:t>or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https://bit.ly/2IXsqe0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5">
            <a:alphaModFix/>
          </a:blip>
          <a:srcRect b="0" l="25942" r="27366" t="0"/>
          <a:stretch/>
        </p:blipFill>
        <p:spPr>
          <a:xfrm>
            <a:off x="5347450" y="0"/>
            <a:ext cx="3948950" cy="514349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10440000" dist="114300">
              <a:srgbClr val="000000">
                <a:alpha val="26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